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C082C2-B359-453E-9003-E46CE8052AFA}" type="datetimeFigureOut">
              <a:rPr lang="en-CA" smtClean="0"/>
              <a:pPr/>
              <a:t>22/10/2012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FF"/>
                </a:solidFill>
              </a:rPr>
              <a:t>Diversity in Ecosystems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i="1" dirty="0" smtClean="0">
                <a:solidFill>
                  <a:srgbClr val="FFFFFF"/>
                </a:solidFill>
              </a:rPr>
              <a:t>Slide </a:t>
            </a:r>
            <a:r>
              <a:rPr lang="en-CA" i="1" dirty="0" smtClean="0">
                <a:solidFill>
                  <a:srgbClr val="FFFFFF"/>
                </a:solidFill>
              </a:rPr>
              <a:t>Show4</a:t>
            </a:r>
            <a:endParaRPr lang="en-CA" i="1" dirty="0" smtClean="0">
              <a:solidFill>
                <a:srgbClr val="FFFFFF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Disappearing Frogs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Frogs of Canada: </a:t>
            </a:r>
            <a:endParaRPr lang="en-CA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We can expect to find Frogs in just about </a:t>
            </a:r>
            <a:r>
              <a:rPr lang="en-US" b="1" dirty="0" smtClean="0">
                <a:solidFill>
                  <a:srgbClr val="C00000"/>
                </a:solidFill>
              </a:rPr>
              <a:t>every Ecosystem across the country</a:t>
            </a:r>
            <a:endParaRPr lang="en-CA" b="1" u="sng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They’ve been around for about 400 million years and even </a:t>
            </a:r>
            <a:r>
              <a:rPr lang="en-US" b="1" dirty="0" smtClean="0">
                <a:solidFill>
                  <a:srgbClr val="C00000"/>
                </a:solidFill>
              </a:rPr>
              <a:t>survived the extinction of the dinosaurs!!!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Today, we find that their numbers are decreasing and that </a:t>
            </a:r>
            <a:r>
              <a:rPr lang="en-US" b="1" dirty="0" smtClean="0">
                <a:solidFill>
                  <a:srgbClr val="C00000"/>
                </a:solidFill>
              </a:rPr>
              <a:t>about 30% of our Frog species are in trouble</a:t>
            </a:r>
            <a:endParaRPr lang="en-CA" b="1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main cause of this is believed to be </a:t>
            </a:r>
            <a:r>
              <a:rPr lang="en-US" b="1" dirty="0" smtClean="0">
                <a:solidFill>
                  <a:srgbClr val="C00000"/>
                </a:solidFill>
              </a:rPr>
              <a:t>the growing human population</a:t>
            </a:r>
            <a:endParaRPr lang="en-CA" b="1" dirty="0" smtClean="0">
              <a:solidFill>
                <a:srgbClr val="C0000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Health of Ecosystems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Scientists believe that the health of amphibians </a:t>
            </a:r>
            <a:r>
              <a:rPr lang="en-CA" b="1" dirty="0" smtClean="0">
                <a:solidFill>
                  <a:srgbClr val="C00000"/>
                </a:solidFill>
              </a:rPr>
              <a:t>is an indicator of how healthy an Ecosystem is </a:t>
            </a:r>
          </a:p>
          <a:p>
            <a:pPr lvl="0"/>
            <a:r>
              <a:rPr lang="en-CA" dirty="0" smtClean="0"/>
              <a:t>Example: a frog occupies two ecosystems in its lifetime: </a:t>
            </a:r>
            <a:r>
              <a:rPr lang="en-CA" b="1" dirty="0" smtClean="0"/>
              <a:t>What are they?</a:t>
            </a:r>
            <a:r>
              <a:rPr lang="en-CA" dirty="0" smtClean="0"/>
              <a:t> The eggs develop into </a:t>
            </a:r>
            <a:r>
              <a:rPr lang="en-CA" b="1" dirty="0" smtClean="0">
                <a:solidFill>
                  <a:srgbClr val="C00000"/>
                </a:solidFill>
              </a:rPr>
              <a:t>tadpoles in ponds</a:t>
            </a:r>
            <a:r>
              <a:rPr lang="en-CA" dirty="0" smtClean="0"/>
              <a:t>; adults </a:t>
            </a:r>
            <a:r>
              <a:rPr lang="en-CA" b="1" dirty="0" smtClean="0">
                <a:solidFill>
                  <a:srgbClr val="C00000"/>
                </a:solidFill>
              </a:rPr>
              <a:t>live in forests and grassland areas.</a:t>
            </a:r>
          </a:p>
          <a:p>
            <a:pPr lvl="0"/>
            <a:r>
              <a:rPr lang="en-CA" dirty="0" smtClean="0"/>
              <a:t>As a result, any problem that exists in either of these Ecosystems will have an </a:t>
            </a:r>
            <a:r>
              <a:rPr lang="en-CA" b="1" dirty="0" smtClean="0">
                <a:solidFill>
                  <a:srgbClr val="C00000"/>
                </a:solidFill>
              </a:rPr>
              <a:t>effect on the Frog population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Frogs are also part of two very different food chains: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Dead </a:t>
            </a:r>
            <a:r>
              <a:rPr lang="en-US" dirty="0" err="1" smtClean="0"/>
              <a:t>Algae</a:t>
            </a:r>
            <a:r>
              <a:rPr lang="en-US" dirty="0" err="1" smtClean="0">
                <a:sym typeface="Wingdings"/>
              </a:rPr>
              <a:t></a:t>
            </a:r>
            <a:r>
              <a:rPr lang="en-US" b="1" dirty="0" err="1" smtClean="0"/>
              <a:t>Tadpole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Water</a:t>
            </a:r>
            <a:r>
              <a:rPr lang="en-US" dirty="0" smtClean="0"/>
              <a:t> </a:t>
            </a:r>
            <a:r>
              <a:rPr lang="en-US" dirty="0" err="1" smtClean="0"/>
              <a:t>Boatman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Yellow</a:t>
            </a:r>
            <a:r>
              <a:rPr lang="en-US" dirty="0" smtClean="0"/>
              <a:t> </a:t>
            </a:r>
            <a:r>
              <a:rPr lang="en-US" dirty="0" smtClean="0"/>
              <a:t>Perch</a:t>
            </a:r>
          </a:p>
          <a:p>
            <a:pPr lvl="8"/>
            <a:r>
              <a:rPr lang="en-US" dirty="0" smtClean="0"/>
              <a:t>                         </a:t>
            </a:r>
            <a:endParaRPr lang="en-US" dirty="0" smtClean="0"/>
          </a:p>
          <a:p>
            <a:pPr lvl="7"/>
            <a:endParaRPr lang="en-CA" dirty="0" smtClean="0"/>
          </a:p>
        </p:txBody>
      </p:sp>
      <p:pic>
        <p:nvPicPr>
          <p:cNvPr id="4" name="Picture 3" descr="imagesCAD6TT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2924944"/>
            <a:ext cx="1922688" cy="1440160"/>
          </a:xfrm>
          <a:prstGeom prst="rect">
            <a:avLst/>
          </a:prstGeom>
        </p:spPr>
      </p:pic>
      <p:pic>
        <p:nvPicPr>
          <p:cNvPr id="5" name="Picture 4" descr="tadpo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068960"/>
            <a:ext cx="1282333" cy="1440159"/>
          </a:xfrm>
          <a:prstGeom prst="rect">
            <a:avLst/>
          </a:prstGeom>
        </p:spPr>
      </p:pic>
      <p:pic>
        <p:nvPicPr>
          <p:cNvPr id="6" name="Picture 5" descr="water boat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3387" y="2952750"/>
            <a:ext cx="1120701" cy="1624204"/>
          </a:xfrm>
          <a:prstGeom prst="rect">
            <a:avLst/>
          </a:prstGeom>
        </p:spPr>
      </p:pic>
      <p:pic>
        <p:nvPicPr>
          <p:cNvPr id="7" name="Picture 6" descr="250px-YellowPer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2708920"/>
            <a:ext cx="2286000" cy="17922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Grasses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Grasshopper</a:t>
            </a:r>
            <a:r>
              <a:rPr lang="en-US" dirty="0" err="1" smtClean="0">
                <a:sym typeface="Wingdings"/>
              </a:rPr>
              <a:t></a:t>
            </a:r>
            <a:r>
              <a:rPr lang="en-US" b="1" dirty="0" err="1" smtClean="0"/>
              <a:t>Frog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Heron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0"/>
            <a:r>
              <a:rPr lang="en-US" b="1" dirty="0" smtClean="0"/>
              <a:t>What would happen if Frogs were wiped out?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gr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56992"/>
            <a:ext cx="1837015" cy="1656184"/>
          </a:xfrm>
          <a:prstGeom prst="rect">
            <a:avLst/>
          </a:prstGeom>
        </p:spPr>
      </p:pic>
      <p:pic>
        <p:nvPicPr>
          <p:cNvPr id="5" name="Picture 4" descr="grasshopp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501008"/>
            <a:ext cx="1564373" cy="792088"/>
          </a:xfrm>
          <a:prstGeom prst="rect">
            <a:avLst/>
          </a:prstGeom>
        </p:spPr>
      </p:pic>
      <p:pic>
        <p:nvPicPr>
          <p:cNvPr id="6" name="Picture 5" descr="fr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3356992"/>
            <a:ext cx="1947757" cy="1296144"/>
          </a:xfrm>
          <a:prstGeom prst="rect">
            <a:avLst/>
          </a:prstGeom>
        </p:spPr>
      </p:pic>
      <p:pic>
        <p:nvPicPr>
          <p:cNvPr id="7" name="Picture 6" descr="216_heron13K4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2564904"/>
            <a:ext cx="2429910" cy="26340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are the Frogs Disappearing?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dirty="0" smtClean="0"/>
              <a:t>1.	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Loss of Habitat</a:t>
            </a:r>
            <a:endParaRPr lang="en-CA" b="1" dirty="0" smtClean="0">
              <a:solidFill>
                <a:srgbClr val="C0000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dirty="0" smtClean="0"/>
              <a:t>2.	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Air and Water Quality</a:t>
            </a:r>
            <a:endParaRPr lang="en-CA" b="1" dirty="0" smtClean="0">
              <a:solidFill>
                <a:srgbClr val="C0000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dirty="0" smtClean="0"/>
              <a:t>3.	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Ultraviolet Radiation</a:t>
            </a:r>
            <a:endParaRPr lang="en-CA" b="1" dirty="0" smtClean="0">
              <a:solidFill>
                <a:srgbClr val="C00000"/>
              </a:solidFill>
            </a:endParaRPr>
          </a:p>
          <a:p>
            <a:r>
              <a:rPr lang="en-CA" dirty="0" smtClean="0"/>
              <a:t>4. 	</a:t>
            </a:r>
            <a:r>
              <a:rPr lang="en-CA" b="1" dirty="0" smtClean="0">
                <a:solidFill>
                  <a:srgbClr val="C00000"/>
                </a:solidFill>
              </a:rPr>
              <a:t>Climate Change</a:t>
            </a:r>
            <a:endParaRPr lang="en-C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193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Diversity in Ecosystems</vt:lpstr>
      <vt:lpstr>Disappearing Frogs </vt:lpstr>
      <vt:lpstr>Health of Ecosystems</vt:lpstr>
      <vt:lpstr>Frogs are also part of two very different food chains:</vt:lpstr>
      <vt:lpstr>Slide 5</vt:lpstr>
      <vt:lpstr>Why are the Frogs Disappearing? 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in Ecosystems</dc:title>
  <dc:creator>cfahey</dc:creator>
  <cp:lastModifiedBy>Tony</cp:lastModifiedBy>
  <cp:revision>8</cp:revision>
  <dcterms:created xsi:type="dcterms:W3CDTF">2012-10-11T14:05:34Z</dcterms:created>
  <dcterms:modified xsi:type="dcterms:W3CDTF">2012-10-23T02:17:47Z</dcterms:modified>
</cp:coreProperties>
</file>