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t>11/10/2012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t>11/10/2012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t>11/10/2012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t>11/10/2012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t>11/10/2012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t>11/10/2012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t>11/10/2012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t>11/10/2012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t>11/10/2012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t>11/10/2012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3592-38D0-45F6-B0A7-CB02DECF8BF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82C2-B359-453E-9003-E46CE8052AFA}" type="datetimeFigureOut">
              <a:rPr lang="en-CA" smtClean="0"/>
              <a:t>11/10/2012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E83592-38D0-45F6-B0A7-CB02DECF8BF6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C082C2-B359-453E-9003-E46CE8052AFA}" type="datetimeFigureOut">
              <a:rPr lang="en-CA" smtClean="0"/>
              <a:t>11/10/2012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E83592-38D0-45F6-B0A7-CB02DECF8BF6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FFFF"/>
                </a:solidFill>
              </a:rPr>
              <a:t>Diversity in Ecosystems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i="1" dirty="0" smtClean="0">
                <a:solidFill>
                  <a:srgbClr val="FFFFFF"/>
                </a:solidFill>
              </a:rPr>
              <a:t>Slide Show </a:t>
            </a:r>
            <a:r>
              <a:rPr lang="en-CA" i="1" dirty="0" smtClean="0">
                <a:solidFill>
                  <a:srgbClr val="FFFFFF"/>
                </a:solidFill>
              </a:rPr>
              <a:t>3</a:t>
            </a:r>
            <a:endParaRPr lang="en-CA" i="1" dirty="0" smtClean="0">
              <a:solidFill>
                <a:srgbClr val="FFFFFF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426024" cy="312064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352" y="1628800"/>
            <a:ext cx="7772400" cy="4608512"/>
          </a:xfrm>
        </p:spPr>
        <p:txBody>
          <a:bodyPr>
            <a:normAutofit fontScale="92500" lnSpcReduction="10000"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sz="3600" b="1" dirty="0" smtClean="0"/>
              <a:t>Ecology</a:t>
            </a:r>
            <a:r>
              <a:rPr lang="en-US" sz="3600" b="1" dirty="0" smtClean="0"/>
              <a:t>: </a:t>
            </a:r>
            <a:r>
              <a:rPr lang="en-US" sz="3600" dirty="0" smtClean="0"/>
              <a:t>Branch of science that deals with interactions among organisms and between </a:t>
            </a:r>
            <a:r>
              <a:rPr lang="en-US" sz="3600" dirty="0" smtClean="0">
                <a:solidFill>
                  <a:srgbClr val="FF0000"/>
                </a:solidFill>
              </a:rPr>
              <a:t>organisms</a:t>
            </a:r>
            <a:r>
              <a:rPr lang="en-US" sz="3600" dirty="0" smtClean="0"/>
              <a:t> and their </a:t>
            </a:r>
            <a:r>
              <a:rPr lang="en-US" sz="3600" dirty="0" smtClean="0">
                <a:solidFill>
                  <a:srgbClr val="FF0000"/>
                </a:solidFill>
              </a:rPr>
              <a:t>environment</a:t>
            </a:r>
            <a:endParaRPr lang="en-CA" sz="3600" dirty="0" smtClean="0">
              <a:solidFill>
                <a:srgbClr val="FF0000"/>
              </a:solidFill>
            </a:endParaRP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sz="3200" b="1" dirty="0" smtClean="0"/>
              <a:t>Ecosystem</a:t>
            </a:r>
            <a:r>
              <a:rPr lang="en-US" sz="3200" b="1" dirty="0" smtClean="0"/>
              <a:t>: </a:t>
            </a:r>
            <a:r>
              <a:rPr lang="en-US" sz="3200" dirty="0" smtClean="0"/>
              <a:t>A self-supporting community of </a:t>
            </a:r>
            <a:r>
              <a:rPr lang="en-US" sz="3200" dirty="0" smtClean="0">
                <a:solidFill>
                  <a:srgbClr val="FF0000"/>
                </a:solidFill>
              </a:rPr>
              <a:t>plants and animals </a:t>
            </a:r>
            <a:r>
              <a:rPr lang="en-US" sz="3200" dirty="0" smtClean="0"/>
              <a:t>interacting with each other and the nonliving environment to produce a </a:t>
            </a:r>
            <a:r>
              <a:rPr lang="en-US" sz="3200" dirty="0" smtClean="0">
                <a:solidFill>
                  <a:srgbClr val="FF0000"/>
                </a:solidFill>
              </a:rPr>
              <a:t>balanced system</a:t>
            </a:r>
            <a:r>
              <a:rPr lang="en-US" sz="3200" dirty="0" smtClean="0"/>
              <a:t>.</a:t>
            </a:r>
            <a:endParaRPr lang="en-CA" sz="32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316736"/>
            <a:ext cx="6899104" cy="384072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412776"/>
            <a:ext cx="7772400" cy="4752528"/>
          </a:xfrm>
        </p:spPr>
        <p:txBody>
          <a:bodyPr/>
          <a:lstStyle/>
          <a:p>
            <a:r>
              <a:rPr lang="en-US" sz="3200" b="1" dirty="0" smtClean="0"/>
              <a:t>Habitat: </a:t>
            </a:r>
            <a:r>
              <a:rPr lang="en-US" sz="3200" dirty="0" smtClean="0"/>
              <a:t>Where an organism </a:t>
            </a:r>
            <a:r>
              <a:rPr lang="en-US" sz="3200" b="1" dirty="0" smtClean="0">
                <a:solidFill>
                  <a:srgbClr val="FF0000"/>
                </a:solidFill>
              </a:rPr>
              <a:t>lives and </a:t>
            </a:r>
            <a:r>
              <a:rPr lang="en-US" sz="3200" b="1" dirty="0" smtClean="0">
                <a:solidFill>
                  <a:srgbClr val="FF0000"/>
                </a:solidFill>
              </a:rPr>
              <a:t>grows</a:t>
            </a:r>
          </a:p>
          <a:p>
            <a:endParaRPr lang="en-CA" sz="3200" dirty="0" smtClean="0"/>
          </a:p>
          <a:p>
            <a:r>
              <a:rPr lang="en-US" sz="3200" b="1" dirty="0" smtClean="0"/>
              <a:t>Population: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All the members of a species </a:t>
            </a:r>
            <a:r>
              <a:rPr lang="en-US" sz="3200" dirty="0" smtClean="0"/>
              <a:t>living in an ecosystem or </a:t>
            </a:r>
            <a:r>
              <a:rPr lang="en-US" sz="3200" dirty="0" smtClean="0"/>
              <a:t>habitat</a:t>
            </a:r>
          </a:p>
          <a:p>
            <a:endParaRPr lang="en-CA" sz="3200" dirty="0" smtClean="0"/>
          </a:p>
          <a:p>
            <a:r>
              <a:rPr lang="en-US" sz="3200" b="1" dirty="0" smtClean="0"/>
              <a:t>Community: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All of the populations </a:t>
            </a:r>
            <a:r>
              <a:rPr lang="en-US" sz="3200" dirty="0" smtClean="0"/>
              <a:t>of species in an ecosystem or habitat</a:t>
            </a:r>
            <a:endParaRPr lang="en-CA" sz="32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763688" y="1124744"/>
            <a:ext cx="6539064" cy="191992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844824"/>
            <a:ext cx="7772400" cy="4680520"/>
          </a:xfrm>
        </p:spPr>
        <p:txBody>
          <a:bodyPr>
            <a:normAutofit fontScale="77500" lnSpcReduction="20000"/>
          </a:bodyPr>
          <a:lstStyle/>
          <a:p>
            <a:endParaRPr lang="en-US" sz="4600" b="1" dirty="0" smtClean="0"/>
          </a:p>
          <a:p>
            <a:r>
              <a:rPr lang="en-US" sz="4600" b="1" dirty="0" smtClean="0"/>
              <a:t>Biotic </a:t>
            </a:r>
            <a:r>
              <a:rPr lang="en-US" sz="4600" b="1" dirty="0" smtClean="0"/>
              <a:t>Factors:</a:t>
            </a:r>
            <a:r>
              <a:rPr lang="en-US" sz="4600" dirty="0" smtClean="0"/>
              <a:t> The </a:t>
            </a:r>
            <a:r>
              <a:rPr lang="en-US" sz="4600" b="1" dirty="0" smtClean="0">
                <a:solidFill>
                  <a:srgbClr val="FF0000"/>
                </a:solidFill>
              </a:rPr>
              <a:t>living part </a:t>
            </a:r>
            <a:r>
              <a:rPr lang="en-US" sz="4600" dirty="0" smtClean="0"/>
              <a:t>of the environment</a:t>
            </a:r>
            <a:endParaRPr lang="en-CA" sz="4600" dirty="0" smtClean="0"/>
          </a:p>
          <a:p>
            <a:pPr lvl="0"/>
            <a:r>
              <a:rPr lang="en-US" sz="4600" dirty="0" smtClean="0"/>
              <a:t>Decomposers, animals, </a:t>
            </a:r>
            <a:r>
              <a:rPr lang="en-US" sz="4600" dirty="0" smtClean="0"/>
              <a:t>plants</a:t>
            </a:r>
          </a:p>
          <a:p>
            <a:pPr lvl="0"/>
            <a:endParaRPr lang="en-CA" sz="4600" dirty="0" smtClean="0"/>
          </a:p>
          <a:p>
            <a:r>
              <a:rPr lang="en-US" sz="4600" b="1" dirty="0" err="1" smtClean="0"/>
              <a:t>Abiotic</a:t>
            </a:r>
            <a:r>
              <a:rPr lang="en-US" sz="4600" b="1" dirty="0" smtClean="0"/>
              <a:t> Factors:</a:t>
            </a:r>
            <a:r>
              <a:rPr lang="en-US" sz="4600" dirty="0" smtClean="0"/>
              <a:t> The </a:t>
            </a:r>
            <a:r>
              <a:rPr lang="en-US" sz="4600" b="1" dirty="0" smtClean="0">
                <a:solidFill>
                  <a:srgbClr val="FF0000"/>
                </a:solidFill>
              </a:rPr>
              <a:t>non-living part </a:t>
            </a:r>
            <a:r>
              <a:rPr lang="en-US" sz="4600" dirty="0" smtClean="0"/>
              <a:t>of the environment</a:t>
            </a:r>
            <a:endParaRPr lang="en-CA" sz="4600" dirty="0" smtClean="0"/>
          </a:p>
          <a:p>
            <a:pPr lvl="0"/>
            <a:r>
              <a:rPr lang="en-US" sz="4600" dirty="0" smtClean="0"/>
              <a:t>Space, temperature, oxygen, light, water</a:t>
            </a:r>
            <a:endParaRPr lang="en-CA" sz="46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16736"/>
            <a:ext cx="7835208" cy="888128"/>
          </a:xfrm>
        </p:spPr>
        <p:txBody>
          <a:bodyPr/>
          <a:lstStyle/>
          <a:p>
            <a:r>
              <a:rPr lang="en-US" sz="3600" dirty="0" smtClean="0"/>
              <a:t>How do biotic and abiotic factors affect ecological interactions?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556792"/>
            <a:ext cx="7772400" cy="5301208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 smtClean="0"/>
              <a:t>T</a:t>
            </a:r>
            <a:r>
              <a:rPr lang="en-US" sz="3200" dirty="0" smtClean="0"/>
              <a:t>hey both contribute to the characteristics of an </a:t>
            </a:r>
            <a:r>
              <a:rPr lang="en-US" sz="3200" b="1" dirty="0" smtClean="0">
                <a:solidFill>
                  <a:srgbClr val="FF0000"/>
                </a:solidFill>
              </a:rPr>
              <a:t>ecosystem</a:t>
            </a:r>
          </a:p>
          <a:p>
            <a:pPr lvl="0"/>
            <a:endParaRPr lang="en-CA" sz="3200" dirty="0" smtClean="0"/>
          </a:p>
          <a:p>
            <a:pPr lvl="0"/>
            <a:r>
              <a:rPr lang="en-US" sz="3200" b="1" dirty="0" err="1" smtClean="0">
                <a:solidFill>
                  <a:srgbClr val="FF0000"/>
                </a:solidFill>
              </a:rPr>
              <a:t>Abiotic</a:t>
            </a:r>
            <a:r>
              <a:rPr lang="en-US" sz="3200" dirty="0" smtClean="0"/>
              <a:t> factors influence the distribution of organisms in an </a:t>
            </a:r>
            <a:r>
              <a:rPr lang="en-US" sz="3200" dirty="0" smtClean="0"/>
              <a:t>area</a:t>
            </a:r>
          </a:p>
          <a:p>
            <a:pPr lvl="0"/>
            <a:endParaRPr lang="en-CA" sz="3200" dirty="0" smtClean="0"/>
          </a:p>
          <a:p>
            <a:pPr lvl="0"/>
            <a:r>
              <a:rPr lang="en-US" sz="3200" b="1" dirty="0" smtClean="0">
                <a:solidFill>
                  <a:srgbClr val="FF0000"/>
                </a:solidFill>
              </a:rPr>
              <a:t>Biotic </a:t>
            </a:r>
            <a:r>
              <a:rPr lang="en-US" sz="3200" dirty="0" smtClean="0"/>
              <a:t>factors depend on the presence of other living </a:t>
            </a:r>
            <a:r>
              <a:rPr lang="en-US" sz="3200" dirty="0" smtClean="0"/>
              <a:t>things</a:t>
            </a:r>
            <a:endParaRPr lang="en-CA" sz="3200" dirty="0" smtClean="0"/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Predator/prey</a:t>
            </a:r>
            <a:r>
              <a:rPr lang="en-US" sz="2800" dirty="0" smtClean="0"/>
              <a:t> relationships can’t exist if there is no predator</a:t>
            </a:r>
            <a:endParaRPr lang="en-CA" sz="28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STSE #1: The Diversity of Life</a:t>
            </a:r>
            <a:endParaRPr lang="en-CA" dirty="0" smtClean="0"/>
          </a:p>
          <a:p>
            <a:pPr lvl="0"/>
            <a:r>
              <a:rPr lang="en-US" b="1" dirty="0" smtClean="0"/>
              <a:t>Students read and answer questions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174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Diversity in Ecosystems</vt:lpstr>
      <vt:lpstr>Slide 2</vt:lpstr>
      <vt:lpstr>Slide 3</vt:lpstr>
      <vt:lpstr>Slide 4</vt:lpstr>
      <vt:lpstr>How do biotic and abiotic factors affect ecological interactions? </vt:lpstr>
      <vt:lpstr>Slide 6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in Ecosystems</dc:title>
  <dc:creator>cfahey</dc:creator>
  <cp:lastModifiedBy>cfahey</cp:lastModifiedBy>
  <cp:revision>4</cp:revision>
  <dcterms:created xsi:type="dcterms:W3CDTF">2012-10-11T14:05:34Z</dcterms:created>
  <dcterms:modified xsi:type="dcterms:W3CDTF">2012-10-11T14:41:44Z</dcterms:modified>
</cp:coreProperties>
</file>