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323" r:id="rId4"/>
    <p:sldId id="324" r:id="rId5"/>
    <p:sldId id="325" r:id="rId6"/>
    <p:sldId id="326" r:id="rId7"/>
  </p:sldIdLst>
  <p:sldSz cx="9144000" cy="6858000" type="screen4x3"/>
  <p:notesSz cx="6858000" cy="9144000"/>
  <p:defaultTextStyle>
    <a:defPPr>
      <a:defRPr lang="en-CA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66"/>
    <a:srgbClr val="3661B6"/>
    <a:srgbClr val="663300"/>
    <a:srgbClr val="FF0000"/>
    <a:srgbClr val="003300"/>
    <a:srgbClr val="0099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37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3DF18-3A32-46A0-8E6D-B0E6F6752A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875A3-5380-4646-B73A-81B6168B04D0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3E630-B9F7-47A4-8F72-ABDDBC32E406}" type="slidenum">
              <a:rPr lang="en-US"/>
              <a:pPr/>
              <a:t>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96E8B-3B09-4AF8-9FD0-0A2885DB771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586D0-55FE-460E-9068-989CACC0719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781A5-5970-4900-8C3E-7BEBFADF803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1A7742-C5A4-41C0-AB68-CF154CF8EAF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06882B-DA9B-4ECA-B445-6A4D33A89F7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8131CC-5AF7-4577-8D40-34800210297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6815F-391B-4B42-9850-FFEDE42A2CB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8556F-62E7-4005-8EEB-4C7D2171DAD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A94F-ED94-456B-8B7F-78A11215DA3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50DAF-E129-4174-BDC3-671A6C72E48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C8D5C-EFDC-4A05-831C-A62082814BA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3B67D-0E28-43F5-8BD2-52AD5D9DF8F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66E95-BD40-4132-967D-149071BE090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E66C7-3031-49CC-A816-EDDDFACA5D6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1EB36DD-0A3E-48B3-ACA6-129B90263A9B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Q4UW8WczK8&amp;playnext=1&amp;list=PL6D84B4E21DCB42A4&amp;feature=results_vid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404813"/>
            <a:ext cx="7772400" cy="1470025"/>
          </a:xfrm>
        </p:spPr>
        <p:txBody>
          <a:bodyPr/>
          <a:lstStyle/>
          <a:p>
            <a:pPr algn="r"/>
            <a:r>
              <a:rPr lang="en-CA" b="1">
                <a:solidFill>
                  <a:srgbClr val="FFFFFF"/>
                </a:solidFill>
              </a:rPr>
              <a:t>Introduction to Ecology and Ecosystems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2060575"/>
            <a:ext cx="6400800" cy="1752600"/>
          </a:xfrm>
        </p:spPr>
        <p:txBody>
          <a:bodyPr/>
          <a:lstStyle/>
          <a:p>
            <a:pPr algn="r"/>
            <a:endParaRPr lang="en-CA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Paradigm Shift: 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Rare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occurrence that represents a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the way people view the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world.</a:t>
            </a:r>
            <a:endParaRPr lang="en-CA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Most people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cling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 their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beliefs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even when there is evidence to the contrary</a:t>
            </a:r>
            <a:endParaRPr lang="en-CA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“shift”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occurs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when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more and more people </a:t>
            </a:r>
            <a:endParaRPr lang="en-US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begin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 view the world </a:t>
            </a:r>
            <a:endParaRPr lang="en-US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“new”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way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078" name="Picture 6" descr="j04298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25" y="3943350"/>
            <a:ext cx="1600200" cy="19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Can you think of any paradigm shifts in history?</a:t>
            </a:r>
            <a:r>
              <a:rPr lang="en-CA" sz="6000" dirty="0" smtClean="0">
                <a:solidFill>
                  <a:schemeClr val="bg1"/>
                </a:solidFill>
              </a:rPr>
              <a:t/>
            </a:r>
            <a:br>
              <a:rPr lang="en-CA" sz="6000" dirty="0" smtClean="0">
                <a:solidFill>
                  <a:schemeClr val="bg1"/>
                </a:solidFill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The world is 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+mn-cs"/>
              </a:rPr>
              <a:t>round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 or flat!!!!</a:t>
            </a:r>
            <a:endParaRPr lang="en-CA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The earth revolves around the 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+mn-cs"/>
              </a:rPr>
              <a:t>sun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 or vice </a:t>
            </a:r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ersa!!!!</a:t>
            </a:r>
          </a:p>
          <a:p>
            <a:pPr lvl="1"/>
            <a:endParaRPr lang="en-CA" dirty="0" smtClean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" name="Picture 3" descr="flat-planet-431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429000"/>
            <a:ext cx="41052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d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05405"/>
            <a:ext cx="4283968" cy="2852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Explore your thoughts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 you think there is a current paradigm shift underway with regard to the environment and sustainability?</a:t>
            </a:r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People used to think that the world and everything in it exists for our sole benefit. Is this still true today?</a:t>
            </a:r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C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Explore your thoughts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What is the value of a forest? Lake? </a:t>
            </a:r>
          </a:p>
          <a:p>
            <a:pPr marL="342900" lvl="1" indent="-342900"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 trees only have value when harvested?</a:t>
            </a:r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Is it important to take care of our environment? Why or why not?</a:t>
            </a:r>
          </a:p>
          <a:p>
            <a:pPr marL="342900" lvl="1" indent="-342900">
              <a:buFontTx/>
              <a:buChar char="•"/>
            </a:pPr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CA" dirty="0" smtClean="0"/>
          </a:p>
        </p:txBody>
      </p:sp>
      <p:pic>
        <p:nvPicPr>
          <p:cNvPr id="4" name="Picture 3" descr="bigstockphoto_Values_Road_Sign_3471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698861"/>
            <a:ext cx="6912768" cy="19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Our Changing Attitudes Towards the Environment: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What do people do now that they didn’t do 40 years ago?</a:t>
            </a:r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Recycle</a:t>
            </a:r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Very few will throw </a:t>
            </a:r>
            <a:r>
              <a:rPr lang="en-US" b="1" dirty="0" smtClean="0">
                <a:solidFill>
                  <a:srgbClr val="FF0000"/>
                </a:solidFill>
              </a:rPr>
              <a:t>trash</a:t>
            </a:r>
            <a:r>
              <a:rPr lang="en-US" dirty="0" smtClean="0">
                <a:solidFill>
                  <a:schemeClr val="bg1"/>
                </a:solidFill>
              </a:rPr>
              <a:t> out the car window</a:t>
            </a:r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Overfishing, </a:t>
            </a:r>
            <a:r>
              <a:rPr lang="en-US" b="1" dirty="0" smtClean="0">
                <a:solidFill>
                  <a:srgbClr val="FF0000"/>
                </a:solidFill>
              </a:rPr>
              <a:t>pollution</a:t>
            </a:r>
            <a:r>
              <a:rPr lang="en-US" dirty="0" smtClean="0">
                <a:solidFill>
                  <a:schemeClr val="bg1"/>
                </a:solidFill>
              </a:rPr>
              <a:t>, and global warming, for example, are publicized topics today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hlinkClick r:id="rId2"/>
              </a:rPr>
              <a:t>Bill Nye Pollution Solutions (23mins)</a:t>
            </a: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220</Words>
  <Application>Microsoft Office PowerPoint</Application>
  <PresentationFormat>On-screen Show (4:3)</PresentationFormat>
  <Paragraphs>29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Introduction to Ecology and Ecosystems</vt:lpstr>
      <vt:lpstr>Paradigm Shift: </vt:lpstr>
      <vt:lpstr>Can you think of any paradigm shifts in history? </vt:lpstr>
      <vt:lpstr>Explore your thoughts </vt:lpstr>
      <vt:lpstr>Explore your thoughts </vt:lpstr>
      <vt:lpstr>Our Changing Attitudes Towards the Environment: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Ecology and Ecosystems</dc:title>
  <dc:creator>Amanda O'Blenis</dc:creator>
  <cp:lastModifiedBy>cfahey</cp:lastModifiedBy>
  <cp:revision>74</cp:revision>
  <dcterms:created xsi:type="dcterms:W3CDTF">2009-09-13T17:11:55Z</dcterms:created>
  <dcterms:modified xsi:type="dcterms:W3CDTF">2012-09-19T14:36:46Z</dcterms:modified>
</cp:coreProperties>
</file>