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8812B-1420-48C8-97B6-7BBB3C27E43B}" type="datetimeFigureOut">
              <a:rPr lang="en-CA" smtClean="0"/>
              <a:t>26/11/2012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D79F-48A9-4926-9607-281B0FBE5F8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8812B-1420-48C8-97B6-7BBB3C27E43B}" type="datetimeFigureOut">
              <a:rPr lang="en-CA" smtClean="0"/>
              <a:t>26/11/2012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D79F-48A9-4926-9607-281B0FBE5F8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8812B-1420-48C8-97B6-7BBB3C27E43B}" type="datetimeFigureOut">
              <a:rPr lang="en-CA" smtClean="0"/>
              <a:t>26/11/2012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D79F-48A9-4926-9607-281B0FBE5F8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8812B-1420-48C8-97B6-7BBB3C27E43B}" type="datetimeFigureOut">
              <a:rPr lang="en-CA" smtClean="0"/>
              <a:t>26/11/2012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D79F-48A9-4926-9607-281B0FBE5F8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8812B-1420-48C8-97B6-7BBB3C27E43B}" type="datetimeFigureOut">
              <a:rPr lang="en-CA" smtClean="0"/>
              <a:t>26/11/2012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D79F-48A9-4926-9607-281B0FBE5F8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8812B-1420-48C8-97B6-7BBB3C27E43B}" type="datetimeFigureOut">
              <a:rPr lang="en-CA" smtClean="0"/>
              <a:t>26/11/2012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D79F-48A9-4926-9607-281B0FBE5F8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8812B-1420-48C8-97B6-7BBB3C27E43B}" type="datetimeFigureOut">
              <a:rPr lang="en-CA" smtClean="0"/>
              <a:t>26/11/2012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D79F-48A9-4926-9607-281B0FBE5F8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8812B-1420-48C8-97B6-7BBB3C27E43B}" type="datetimeFigureOut">
              <a:rPr lang="en-CA" smtClean="0"/>
              <a:t>26/11/2012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D79F-48A9-4926-9607-281B0FBE5F8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8812B-1420-48C8-97B6-7BBB3C27E43B}" type="datetimeFigureOut">
              <a:rPr lang="en-CA" smtClean="0"/>
              <a:t>26/11/2012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D79F-48A9-4926-9607-281B0FBE5F8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8812B-1420-48C8-97B6-7BBB3C27E43B}" type="datetimeFigureOut">
              <a:rPr lang="en-CA" smtClean="0"/>
              <a:t>26/11/2012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D79F-48A9-4926-9607-281B0FBE5F8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8812B-1420-48C8-97B6-7BBB3C27E43B}" type="datetimeFigureOut">
              <a:rPr lang="en-CA" smtClean="0"/>
              <a:t>26/11/2012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D79F-48A9-4926-9607-281B0FBE5F8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812B-1420-48C8-97B6-7BBB3C27E43B}" type="datetimeFigureOut">
              <a:rPr lang="en-CA" smtClean="0"/>
              <a:t>26/11/2012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1D79F-48A9-4926-9607-281B0FBE5F86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/>
              <a:t>Modes of </a:t>
            </a:r>
            <a:r>
              <a:rPr lang="en-CA" b="1" dirty="0" smtClean="0"/>
              <a:t>Reproduction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b="1" dirty="0"/>
              <a:t>Types of Reproduction</a:t>
            </a:r>
            <a:endParaRPr lang="en-CA" dirty="0"/>
          </a:p>
          <a:p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Summary of Modes of Reproduction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sz="3600" dirty="0"/>
              <a:t> </a:t>
            </a:r>
          </a:p>
          <a:p>
            <a:endParaRPr lang="en-CA" sz="3600" dirty="0"/>
          </a:p>
          <a:p>
            <a:endParaRPr lang="en-CA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75656" y="1484784"/>
          <a:ext cx="60960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136024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CA" sz="1800" b="1" dirty="0" smtClean="0"/>
                        <a:t>Type of Reproduction</a:t>
                      </a:r>
                      <a:endParaRPr lang="en-CA" sz="1800" dirty="0" smtClean="0"/>
                    </a:p>
                    <a:p>
                      <a:r>
                        <a:rPr lang="en-CA" sz="1800" dirty="0" smtClean="0"/>
                        <a:t> </a:t>
                      </a:r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1" dirty="0" smtClean="0"/>
                        <a:t>Sexual</a:t>
                      </a:r>
                      <a:endParaRPr lang="en-CA" sz="1800" dirty="0" smtClean="0"/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1" dirty="0" smtClean="0"/>
                        <a:t>Asexual</a:t>
                      </a:r>
                      <a:endParaRPr lang="en-CA" sz="1800" dirty="0" smtClean="0"/>
                    </a:p>
                    <a:p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1" dirty="0" smtClean="0"/>
                        <a:t>Amount of DNA/Parents</a:t>
                      </a:r>
                      <a:endParaRPr lang="en-CA" sz="1800" dirty="0" smtClean="0"/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2 sets of DNA/2 parents</a:t>
                      </a:r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1 set of DNA/1 parent</a:t>
                      </a:r>
                    </a:p>
                    <a:p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1" dirty="0" smtClean="0"/>
                        <a:t>Offspring</a:t>
                      </a:r>
                      <a:endParaRPr lang="en-CA" sz="1800" dirty="0" smtClean="0"/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Resemble parents</a:t>
                      </a:r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Exact copies of parent</a:t>
                      </a:r>
                    </a:p>
                    <a:p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1" dirty="0" smtClean="0"/>
                        <a:t>Mechanism(s)</a:t>
                      </a:r>
                      <a:endParaRPr lang="en-CA" sz="1800" dirty="0" smtClean="0"/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800" dirty="0" smtClean="0"/>
                        <a:t>Fertilization</a:t>
                      </a:r>
                    </a:p>
                    <a:p>
                      <a:r>
                        <a:rPr lang="en-CA" sz="1800" dirty="0" smtClean="0"/>
                        <a:t> </a:t>
                      </a:r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/>
                        <a:t>Budding, Binary Fission, Spores, fragmentation, parthenogenesis</a:t>
                      </a:r>
                    </a:p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There are two (2) types’ ways in which organisms reproduce or create offspring</a:t>
            </a:r>
            <a:br>
              <a:rPr lang="en-CA" dirty="0" smtClean="0"/>
            </a:br>
            <a:endParaRPr lang="en-CA" dirty="0" smtClean="0"/>
          </a:p>
          <a:p>
            <a:pPr lvl="0"/>
            <a:r>
              <a:rPr lang="en-CA" b="1" dirty="0"/>
              <a:t>Sexual reproduction</a:t>
            </a:r>
            <a:endParaRPr lang="en-CA" dirty="0"/>
          </a:p>
          <a:p>
            <a:pPr lvl="0"/>
            <a:r>
              <a:rPr lang="en-CA" dirty="0"/>
              <a:t>This is reproduction involving </a:t>
            </a:r>
            <a:r>
              <a:rPr lang="en-CA" dirty="0" smtClean="0"/>
              <a:t>two(2) </a:t>
            </a:r>
            <a:r>
              <a:rPr lang="en-CA" dirty="0"/>
              <a:t>sets of DNA chromosomes</a:t>
            </a:r>
          </a:p>
          <a:p>
            <a:pPr lvl="0"/>
            <a:r>
              <a:rPr lang="en-CA" dirty="0"/>
              <a:t>There is a fusion of an egg nucleus and sperm nucleus. This results in a combining of DNA from both </a:t>
            </a:r>
            <a:r>
              <a:rPr lang="en-CA" dirty="0" smtClean="0"/>
              <a:t>parents.</a:t>
            </a:r>
            <a:endParaRPr lang="en-CA" dirty="0"/>
          </a:p>
          <a:p>
            <a:pPr lvl="0"/>
            <a:r>
              <a:rPr lang="en-CA" dirty="0"/>
              <a:t>Fertilization is the process of sperm nucleus meeting with egg nucleus</a:t>
            </a:r>
          </a:p>
          <a:p>
            <a:r>
              <a:rPr lang="en-CA" dirty="0"/>
              <a:t>Offspring resemble the parents but are not identical to them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lvl="0"/>
            <a:r>
              <a:rPr lang="en-CA" b="1" dirty="0"/>
              <a:t>Asexual reproduction</a:t>
            </a:r>
            <a:endParaRPr lang="en-CA" dirty="0"/>
          </a:p>
          <a:p>
            <a:pPr lvl="0"/>
            <a:r>
              <a:rPr lang="en-CA" dirty="0"/>
              <a:t>This is reproduction involving only one(1) set of DNA /</a:t>
            </a:r>
            <a:r>
              <a:rPr lang="en-CA" dirty="0" smtClean="0"/>
              <a:t>chromosomes.</a:t>
            </a:r>
            <a:endParaRPr lang="en-CA" dirty="0"/>
          </a:p>
          <a:p>
            <a:pPr lvl="0"/>
            <a:r>
              <a:rPr lang="en-CA" dirty="0"/>
              <a:t>Offspring are normally created through Mitotic </a:t>
            </a:r>
            <a:r>
              <a:rPr lang="en-CA" dirty="0" smtClean="0"/>
              <a:t>divisions.</a:t>
            </a:r>
            <a:endParaRPr lang="en-CA" dirty="0"/>
          </a:p>
          <a:p>
            <a:pPr lvl="0"/>
            <a:r>
              <a:rPr lang="en-CA" dirty="0"/>
              <a:t>Offspring are clones or identical copies of the </a:t>
            </a:r>
            <a:r>
              <a:rPr lang="en-CA" dirty="0" smtClean="0"/>
              <a:t>parent.</a:t>
            </a:r>
            <a:endParaRPr lang="en-CA" dirty="0"/>
          </a:p>
          <a:p>
            <a:pPr lvl="0"/>
            <a:r>
              <a:rPr lang="en-CA" dirty="0"/>
              <a:t>There are several different modes in which asexual reproduction </a:t>
            </a:r>
            <a:r>
              <a:rPr lang="en-CA" dirty="0" smtClean="0"/>
              <a:t>occurs.</a:t>
            </a:r>
            <a:endParaRPr lang="en-CA" dirty="0"/>
          </a:p>
          <a:p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/>
          <a:lstStyle/>
          <a:p>
            <a:r>
              <a:rPr lang="en-CA" sz="4000" b="1" dirty="0"/>
              <a:t>Modes of </a:t>
            </a:r>
            <a:r>
              <a:rPr lang="en-CA" sz="4000" b="1" dirty="0" smtClean="0"/>
              <a:t>Asexual Reproduction</a:t>
            </a:r>
            <a:endParaRPr lang="en-CA" sz="4000" dirty="0"/>
          </a:p>
          <a:p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CA" b="1" dirty="0" smtClean="0"/>
              <a:t>Budding </a:t>
            </a:r>
            <a:r>
              <a:rPr lang="en-CA" dirty="0" smtClean="0"/>
              <a:t>	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 smtClean="0"/>
              <a:t>reproduction </a:t>
            </a:r>
            <a:r>
              <a:rPr lang="en-CA" dirty="0"/>
              <a:t>where an outgrowth occurs on an organism that later </a:t>
            </a:r>
            <a:r>
              <a:rPr lang="en-CA" dirty="0" smtClean="0"/>
              <a:t>breaks </a:t>
            </a:r>
            <a:r>
              <a:rPr lang="en-CA" dirty="0"/>
              <a:t>off </a:t>
            </a:r>
            <a:r>
              <a:rPr lang="en-CA" dirty="0" smtClean="0"/>
              <a:t> </a:t>
            </a:r>
            <a:r>
              <a:rPr lang="en-CA" dirty="0"/>
              <a:t>and grows into an entire organism</a:t>
            </a:r>
          </a:p>
          <a:p>
            <a:r>
              <a:rPr lang="en-CA" dirty="0"/>
              <a:t>Ex. Yeast and Hydra</a:t>
            </a:r>
          </a:p>
          <a:p>
            <a:endParaRPr lang="en-CA" dirty="0"/>
          </a:p>
        </p:txBody>
      </p:sp>
      <p:pic>
        <p:nvPicPr>
          <p:cNvPr id="4" name="Picture 3" descr="buddin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3717032"/>
            <a:ext cx="2854751" cy="235827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Binary fission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 smtClean="0"/>
              <a:t>Reproduction </a:t>
            </a:r>
            <a:r>
              <a:rPr lang="en-CA" dirty="0"/>
              <a:t>where mitosis divides the DNA in an organism. </a:t>
            </a:r>
            <a:endParaRPr lang="en-CA" dirty="0" smtClean="0"/>
          </a:p>
          <a:p>
            <a:pPr lvl="0"/>
            <a:r>
              <a:rPr lang="en-CA" dirty="0" smtClean="0"/>
              <a:t>The  </a:t>
            </a:r>
            <a:r>
              <a:rPr lang="en-CA" dirty="0"/>
              <a:t>organism then splits to create two(2) new organism</a:t>
            </a:r>
          </a:p>
          <a:p>
            <a:r>
              <a:rPr lang="en-CA" dirty="0"/>
              <a:t>Ex. Bacteria	</a:t>
            </a:r>
          </a:p>
          <a:p>
            <a:endParaRPr lang="en-CA" dirty="0"/>
          </a:p>
        </p:txBody>
      </p:sp>
      <p:pic>
        <p:nvPicPr>
          <p:cNvPr id="7" name="Picture 6" descr="69091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3772046"/>
            <a:ext cx="2742952" cy="217790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Spore Production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Reproduction </a:t>
            </a:r>
            <a:r>
              <a:rPr lang="en-CA" dirty="0"/>
              <a:t>where mitotic cell division creates a series of spores that grows into new </a:t>
            </a:r>
            <a:r>
              <a:rPr lang="en-CA" dirty="0" smtClean="0"/>
              <a:t>organisms.</a:t>
            </a:r>
            <a:endParaRPr lang="en-CA" dirty="0"/>
          </a:p>
          <a:p>
            <a:r>
              <a:rPr lang="en-CA" dirty="0" smtClean="0"/>
              <a:t>Spores </a:t>
            </a:r>
            <a:r>
              <a:rPr lang="en-CA" dirty="0"/>
              <a:t>small round strictures containing the diploid (2N) chromosome number of a parent cell</a:t>
            </a:r>
          </a:p>
          <a:p>
            <a:r>
              <a:rPr lang="en-CA" dirty="0" smtClean="0"/>
              <a:t>Spores </a:t>
            </a:r>
            <a:r>
              <a:rPr lang="en-CA" dirty="0"/>
              <a:t>are released from spore </a:t>
            </a:r>
            <a:r>
              <a:rPr lang="en-CA" dirty="0" smtClean="0"/>
              <a:t>sacs</a:t>
            </a:r>
            <a:endParaRPr lang="en-CA" dirty="0"/>
          </a:p>
          <a:p>
            <a:r>
              <a:rPr lang="en-CA" dirty="0" smtClean="0"/>
              <a:t>Ex </a:t>
            </a:r>
            <a:r>
              <a:rPr lang="en-CA" dirty="0"/>
              <a:t>	</a:t>
            </a:r>
            <a:r>
              <a:rPr lang="en-CA" dirty="0" smtClean="0"/>
              <a:t>Fungi, </a:t>
            </a:r>
            <a:r>
              <a:rPr lang="en-CA" dirty="0" err="1"/>
              <a:t>Rhizopus</a:t>
            </a:r>
            <a:r>
              <a:rPr lang="en-CA" dirty="0"/>
              <a:t> (Bread mold)</a:t>
            </a:r>
          </a:p>
          <a:p>
            <a:endParaRPr lang="en-CA" dirty="0"/>
          </a:p>
        </p:txBody>
      </p:sp>
      <p:pic>
        <p:nvPicPr>
          <p:cNvPr id="6" name="Picture 5" descr="imagesCAJIM08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3" y="4365104"/>
            <a:ext cx="1980499" cy="195604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Fragmentation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 smtClean="0"/>
              <a:t>reproduction </a:t>
            </a:r>
            <a:r>
              <a:rPr lang="en-CA" dirty="0"/>
              <a:t>where a portion of an organism breaks off. </a:t>
            </a:r>
            <a:endParaRPr lang="en-CA" dirty="0" smtClean="0"/>
          </a:p>
          <a:p>
            <a:pPr lvl="0"/>
            <a:r>
              <a:rPr lang="en-CA" dirty="0" smtClean="0"/>
              <a:t>The </a:t>
            </a:r>
            <a:r>
              <a:rPr lang="en-CA" dirty="0"/>
              <a:t>broken </a:t>
            </a:r>
            <a:r>
              <a:rPr lang="en-CA" dirty="0" smtClean="0"/>
              <a:t>piece </a:t>
            </a:r>
            <a:r>
              <a:rPr lang="en-CA" dirty="0"/>
              <a:t>is able to grow into a full organism.</a:t>
            </a:r>
          </a:p>
          <a:p>
            <a:r>
              <a:rPr lang="en-CA" dirty="0" smtClean="0"/>
              <a:t>Ex</a:t>
            </a:r>
            <a:r>
              <a:rPr lang="en-CA" dirty="0"/>
              <a:t>. Cuttings or slips of house plants</a:t>
            </a:r>
          </a:p>
          <a:p>
            <a:endParaRPr lang="en-CA" dirty="0"/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4581128"/>
            <a:ext cx="2781300" cy="1647825"/>
          </a:xfrm>
          <a:prstGeom prst="rect">
            <a:avLst/>
          </a:prstGeom>
        </p:spPr>
      </p:pic>
      <p:pic>
        <p:nvPicPr>
          <p:cNvPr id="5" name="Picture 4" descr="untitled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581128"/>
            <a:ext cx="4029075" cy="11334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Parthenogenesis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 smtClean="0"/>
              <a:t>reproduction </a:t>
            </a:r>
            <a:r>
              <a:rPr lang="en-CA" dirty="0"/>
              <a:t>where an organism produces haploid unfertilized eggs </a:t>
            </a:r>
            <a:r>
              <a:rPr lang="en-CA" dirty="0" smtClean="0"/>
              <a:t>that </a:t>
            </a:r>
            <a:r>
              <a:rPr lang="en-CA" dirty="0"/>
              <a:t>grows into adults.</a:t>
            </a:r>
          </a:p>
          <a:p>
            <a:r>
              <a:rPr lang="en-CA" dirty="0"/>
              <a:t> Ex.	Insects Balsam woolly </a:t>
            </a:r>
            <a:r>
              <a:rPr lang="en-CA" dirty="0" err="1" smtClean="0"/>
              <a:t>aphid,Wasps</a:t>
            </a:r>
            <a:r>
              <a:rPr lang="en-CA" dirty="0" smtClean="0"/>
              <a:t>, </a:t>
            </a:r>
            <a:r>
              <a:rPr lang="en-CA" dirty="0"/>
              <a:t>whip tail lizards</a:t>
            </a:r>
          </a:p>
        </p:txBody>
      </p:sp>
      <p:pic>
        <p:nvPicPr>
          <p:cNvPr id="4" name="Picture 3" descr="untitled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6780" y="3871592"/>
            <a:ext cx="3545500" cy="25097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251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Modes of Reproduction </vt:lpstr>
      <vt:lpstr>Slide 2</vt:lpstr>
      <vt:lpstr>Slide 3</vt:lpstr>
      <vt:lpstr>Slide 4</vt:lpstr>
      <vt:lpstr>Budding   </vt:lpstr>
      <vt:lpstr>Binary fission</vt:lpstr>
      <vt:lpstr>Spore Production</vt:lpstr>
      <vt:lpstr>Fragmentation</vt:lpstr>
      <vt:lpstr>Parthenogenesis</vt:lpstr>
      <vt:lpstr>Summary of Modes of Reproduction </vt:lpstr>
    </vt:vector>
  </TitlesOfParts>
  <Company>ESDNL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Modes of Reproduction</dc:title>
  <dc:creator>mreha-ta</dc:creator>
  <cp:lastModifiedBy>mreha-ta</cp:lastModifiedBy>
  <cp:revision>6</cp:revision>
  <dcterms:created xsi:type="dcterms:W3CDTF">2012-11-26T17:55:53Z</dcterms:created>
  <dcterms:modified xsi:type="dcterms:W3CDTF">2012-11-26T18:46:48Z</dcterms:modified>
</cp:coreProperties>
</file>